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3" r:id="rId2"/>
    <p:sldId id="305" r:id="rId3"/>
    <p:sldId id="313" r:id="rId4"/>
    <p:sldId id="304" r:id="rId5"/>
    <p:sldId id="306" r:id="rId6"/>
    <p:sldId id="307" r:id="rId7"/>
    <p:sldId id="308" r:id="rId8"/>
    <p:sldId id="309" r:id="rId9"/>
    <p:sldId id="31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D19"/>
    <a:srgbClr val="FCF8EB"/>
    <a:srgbClr val="F5BDCB"/>
    <a:srgbClr val="DC7484"/>
    <a:srgbClr val="FA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DDDC-CB64-4446-A3A0-E3D4EEA7E69B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206C-25B7-4671-B0D1-DA199A759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9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1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373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63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6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0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74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4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A4CAF-9222-47B4-8A87-D693FFE1A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2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3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8"/>
            </a:lvl2pPr>
            <a:lvl3pPr marL="742927" indent="0">
              <a:buNone/>
              <a:defRPr sz="975"/>
            </a:lvl3pPr>
            <a:lvl4pPr marL="1114391" indent="0">
              <a:buNone/>
              <a:defRPr sz="813"/>
            </a:lvl4pPr>
            <a:lvl5pPr marL="1485854" indent="0">
              <a:buNone/>
              <a:defRPr sz="813"/>
            </a:lvl5pPr>
            <a:lvl6pPr marL="1857318" indent="0">
              <a:buNone/>
              <a:defRPr sz="813"/>
            </a:lvl6pPr>
            <a:lvl7pPr marL="2228781" indent="0">
              <a:buNone/>
              <a:defRPr sz="813"/>
            </a:lvl7pPr>
            <a:lvl8pPr marL="2600245" indent="0">
              <a:buNone/>
              <a:defRPr sz="813"/>
            </a:lvl8pPr>
            <a:lvl9pPr marL="297170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9995A87-1E5F-47D0-B623-66C2208C2F7B}"/>
              </a:ext>
            </a:extLst>
          </p:cNvPr>
          <p:cNvSpPr txBox="1"/>
          <p:nvPr userDrawn="1"/>
        </p:nvSpPr>
        <p:spPr>
          <a:xfrm>
            <a:off x="5355926" y="-1512331"/>
            <a:ext cx="1480149" cy="3000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95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1" y="-2224222"/>
            <a:ext cx="16596201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194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399"/>
            <a:ext cx="9145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5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60843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4292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3" indent="-185733" algn="l" defTabSz="74292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57196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28660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00123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671587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043050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4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1" indent="-185733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06974" y="-2735178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258100" y="449211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THANH </a:t>
            </a:r>
            <a:r>
              <a:rPr lang="en-US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SỞ</a:t>
            </a:r>
            <a:r>
              <a:rPr lang="vi-VN" altLang="zh-CN" b="1" dirty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 </a:t>
            </a:r>
            <a:r>
              <a:rPr lang="vi-VN" altLang="zh-CN" b="1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434533" y="2980146"/>
            <a:ext cx="768389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#9Slide05 Brannboll Ny" panose="02000000000000000000" pitchFamily="2" charset="-93"/>
              </a:rPr>
              <a:t>Thủ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#9Slide05 Brannboll Ny" panose="02000000000000000000" pitchFamily="2" charset="-93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#9Slide05 Brannboll Ny" panose="02000000000000000000" pitchFamily="2" charset="-93"/>
              </a:rPr>
              <a:t>khoa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#9Slide05 Brannboll Ny" panose="02000000000000000000" pitchFamily="2" charset="-9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kumimoji="0" lang="vi-VN" sz="36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DƯƠNG</a:t>
            </a:r>
            <a:r>
              <a:rPr kumimoji="0" lang="vi-VN" sz="3600" b="1" i="0" u="none" strike="noStrike" kern="1200" cap="all" spc="0" normalizeH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 PHƯƠNG VY</a:t>
            </a:r>
            <a:r>
              <a:rPr kumimoji="0" lang="en-US" sz="36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SVN-Aaron Script" panose="02000505070000020002" pitchFamily="50" charset="-18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SVN-Aaron Script" panose="02000505070000020002" pitchFamily="50" charset="-18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9A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ổng</a:t>
            </a:r>
            <a:r>
              <a:rPr lang="vi-VN" sz="48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 đ</a:t>
            </a:r>
            <a:r>
              <a:rPr lang="en-US" sz="4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iểm:4</a:t>
            </a:r>
            <a:r>
              <a:rPr lang="vi-VN" sz="4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4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vi-VN" sz="2800" noProof="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TOÁN: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9.25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9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.5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580893" y="1698464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</a:rPr>
              <a:t>VINH DANH HỌC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</a:rPr>
              <a:t>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baseline="0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UTM Swiss 721 Black Condensed" panose="02000500000000000000" pitchFamily="2" charset="-93"/>
                <a:ea typeface="黑体" panose="02010609060101010101" pitchFamily="2" charset="-122"/>
              </a:rPr>
              <a:t>TRONG</a:t>
            </a:r>
            <a:r>
              <a:rPr lang="en-US" altLang="zh-CN" sz="2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UTM Swiss 721 Black Condensed" panose="02000500000000000000" pitchFamily="2" charset="-93"/>
                <a:ea typeface="黑体" panose="02010609060101010101" pitchFamily="2" charset="-122"/>
              </a:rPr>
              <a:t> KỲ THI VÀO LỚP 10 THPT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 - 2023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B69871-2170-BA28-F69B-549C2DFCC5C6}"/>
              </a:ext>
            </a:extLst>
          </p:cNvPr>
          <p:cNvGrpSpPr/>
          <p:nvPr/>
        </p:nvGrpSpPr>
        <p:grpSpPr>
          <a:xfrm>
            <a:off x="207156" y="2360184"/>
            <a:ext cx="4104595" cy="4021626"/>
            <a:chOff x="357186" y="3885711"/>
            <a:chExt cx="2209803" cy="2378219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FD68FFED-9346-06DB-E02E-E0CE17E67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43" y="3885711"/>
              <a:ext cx="1731130" cy="1624625"/>
            </a:xfrm>
            <a:prstGeom prst="rect">
              <a:avLst/>
            </a:prstGeom>
          </p:spPr>
        </p:pic>
        <p:pic>
          <p:nvPicPr>
            <p:cNvPr id="21" name="Picture 20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05D8CC36-610C-006E-D6A4-8D500B1EB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86" y="4424866"/>
              <a:ext cx="2209803" cy="183906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5" y="183847"/>
            <a:ext cx="2415425" cy="2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39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189044" y="619043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THANH </a:t>
            </a:r>
            <a:r>
              <a:rPr lang="vi-VN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OAI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TRUNG HỌC CƠ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SỞ</a:t>
            </a:r>
            <a:r>
              <a:rPr lang="vi-VN" altLang="zh-CN" b="1" noProof="0" dirty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 </a:t>
            </a:r>
            <a:r>
              <a:rPr lang="vi-VN" altLang="zh-CN" b="1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3591411" y="2980146"/>
            <a:ext cx="9001722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#9Slide05 Brannboll Ny" panose="02000000000000000000" pitchFamily="2" charset="-93"/>
                <a:ea typeface="+mn-ea"/>
                <a:cs typeface="+mn-cs"/>
              </a:rPr>
              <a:t>  </a:t>
            </a:r>
            <a:r>
              <a:rPr lang="vi-VN" sz="5400" noProof="0" dirty="0" smtClean="0">
                <a:solidFill>
                  <a:srgbClr val="FC6E51">
                    <a:lumMod val="75000"/>
                  </a:srgb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#9Slide05 Brannboll Ny" panose="02000000000000000000" pitchFamily="2" charset="-93"/>
              </a:rPr>
              <a:t>A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#9Slide05 Brannboll Ny" panose="02000000000000000000" pitchFamily="2" charset="-93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#9Slide05 Brannboll Ny" panose="02000000000000000000" pitchFamily="2" charset="-93"/>
                <a:ea typeface="+mn-ea"/>
                <a:cs typeface="+mn-cs"/>
              </a:rPr>
              <a:t>khoa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#9Slide05 Brannboll Ny" panose="02000000000000000000" pitchFamily="2" charset="-93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</a:t>
            </a:r>
            <a:r>
              <a:rPr lang="vi-VN" sz="32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 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NGUYỄN ĐẠT LINH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9A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lang="vi-VN" sz="44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3</a:t>
            </a: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.75</a:t>
            </a:r>
            <a:endParaRPr kumimoji="0" lang="en-US" sz="44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8.5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TOÁN: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8.5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9,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00C691-76C2-57AB-3536-7D08CCD36691}"/>
              </a:ext>
            </a:extLst>
          </p:cNvPr>
          <p:cNvGrpSpPr/>
          <p:nvPr/>
        </p:nvGrpSpPr>
        <p:grpSpPr>
          <a:xfrm>
            <a:off x="99694" y="2358047"/>
            <a:ext cx="4104595" cy="4824485"/>
            <a:chOff x="292035" y="1582826"/>
            <a:chExt cx="2209803" cy="2583821"/>
          </a:xfrm>
        </p:grpSpPr>
        <p:pic>
          <p:nvPicPr>
            <p:cNvPr id="26" name="Picture 25" descr="Background pattern&#10;&#10;Description automatically generated">
              <a:extLst>
                <a:ext uri="{FF2B5EF4-FFF2-40B4-BE49-F238E27FC236}">
                  <a16:creationId xmlns:a16="http://schemas.microsoft.com/office/drawing/2014/main" id="{5113754A-241F-092B-37F9-BE8257DD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28" name="Picture 27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0F2F3C02-5A8A-80E9-D34E-E866651E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0" y="134082"/>
            <a:ext cx="2307036" cy="22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0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THAN</a:t>
            </a:r>
            <a:r>
              <a:rPr lang="vi-VN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H 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SỞ</a:t>
            </a:r>
            <a:r>
              <a:rPr lang="vi-VN" altLang="zh-CN" b="1" noProof="0" dirty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 </a:t>
            </a:r>
            <a:r>
              <a:rPr lang="vi-VN" altLang="zh-CN" b="1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3591411" y="2980146"/>
            <a:ext cx="9001722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VN-Aaron Script" panose="02000505070000020002" pitchFamily="50" charset="-18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</a:t>
            </a:r>
            <a:r>
              <a:rPr lang="vi-VN" sz="3200" b="1" dirty="0">
                <a:solidFill>
                  <a:srgbClr val="0070C0"/>
                </a:solidFill>
                <a:latin typeface="SVN-Aaron Script" panose="02000505070000020002" pitchFamily="50" charset="-18"/>
              </a:rPr>
              <a:t> 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Lê thu hiền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b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,</a:t>
            </a: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7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5</a:t>
            </a:r>
            <a:endParaRPr kumimoji="0" lang="en-US" sz="44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7.75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TOÁN:  </a:t>
            </a:r>
            <a:r>
              <a:rPr lang="vi-VN" sz="28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9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9.25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5EAF45-6BDC-ED60-3D44-9471AD92B75A}"/>
              </a:ext>
            </a:extLst>
          </p:cNvPr>
          <p:cNvGrpSpPr/>
          <p:nvPr/>
        </p:nvGrpSpPr>
        <p:grpSpPr>
          <a:xfrm>
            <a:off x="92407" y="2792042"/>
            <a:ext cx="4104595" cy="4824485"/>
            <a:chOff x="292035" y="1582826"/>
            <a:chExt cx="2209803" cy="2583821"/>
          </a:xfrm>
        </p:grpSpPr>
        <p:pic>
          <p:nvPicPr>
            <p:cNvPr id="24" name="Picture 23" descr="Background pattern&#10;&#10;Description automatically generated">
              <a:extLst>
                <a:ext uri="{FF2B5EF4-FFF2-40B4-BE49-F238E27FC236}">
                  <a16:creationId xmlns:a16="http://schemas.microsoft.com/office/drawing/2014/main" id="{85BFDDF2-0310-DAF3-EF08-674B81550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25" name="Picture 24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516829E3-148C-E63E-4ECC-1796DF59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" y="257965"/>
            <a:ext cx="2292471" cy="22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1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TH</a:t>
            </a:r>
            <a:r>
              <a:rPr lang="vi-VN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ANH 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SỞ</a:t>
            </a:r>
            <a:r>
              <a:rPr kumimoji="0" lang="vi-VN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 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746317" y="3369029"/>
            <a:ext cx="7172477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lang="vi-VN" sz="3200" b="1" cap="all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NGUYỄN THÙY LINH</a:t>
            </a:r>
            <a:r>
              <a:rPr lang="en-US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9A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: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42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7.5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TOÁN: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9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9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4737DD-398C-48A3-230A-11F8301461E7}"/>
              </a:ext>
            </a:extLst>
          </p:cNvPr>
          <p:cNvGrpSpPr/>
          <p:nvPr/>
        </p:nvGrpSpPr>
        <p:grpSpPr>
          <a:xfrm>
            <a:off x="92407" y="2949475"/>
            <a:ext cx="4104595" cy="4824485"/>
            <a:chOff x="292035" y="1582826"/>
            <a:chExt cx="2209803" cy="2583821"/>
          </a:xfrm>
        </p:grpSpPr>
        <p:pic>
          <p:nvPicPr>
            <p:cNvPr id="23" name="Picture 22" descr="Background pattern&#10;&#10;Description automatically generated">
              <a:extLst>
                <a:ext uri="{FF2B5EF4-FFF2-40B4-BE49-F238E27FC236}">
                  <a16:creationId xmlns:a16="http://schemas.microsoft.com/office/drawing/2014/main" id="{C96CA1C9-FAB8-7766-0168-F0BC1544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24" name="Picture 23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2CB9A041-2844-2C19-1899-35E9732E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3" y="183847"/>
            <a:ext cx="1953929" cy="18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05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THANH </a:t>
            </a:r>
            <a:r>
              <a:rPr lang="vi-VN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SỞ</a:t>
            </a:r>
            <a:r>
              <a:rPr kumimoji="0" lang="vi-VN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 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707845" y="3369029"/>
            <a:ext cx="724942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N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GUYỄN QUỲNH HƯƠNG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9A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2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en-US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8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TOÁN: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8.25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9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.5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782609-A547-69A9-4DFD-65F3460F7BD5}"/>
              </a:ext>
            </a:extLst>
          </p:cNvPr>
          <p:cNvGrpSpPr/>
          <p:nvPr/>
        </p:nvGrpSpPr>
        <p:grpSpPr>
          <a:xfrm>
            <a:off x="220388" y="2786826"/>
            <a:ext cx="4104595" cy="4824485"/>
            <a:chOff x="292035" y="1582826"/>
            <a:chExt cx="2209803" cy="2583821"/>
          </a:xfrm>
        </p:grpSpPr>
        <p:pic>
          <p:nvPicPr>
            <p:cNvPr id="17" name="Picture 16" descr="Background pattern&#10;&#10;Description automatically generated">
              <a:extLst>
                <a:ext uri="{FF2B5EF4-FFF2-40B4-BE49-F238E27FC236}">
                  <a16:creationId xmlns:a16="http://schemas.microsoft.com/office/drawing/2014/main" id="{CE25B9AD-8914-F16A-E2A9-A4C854FBD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18" name="Picture 17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B87B8B0E-9C8E-E93E-052E-8B069D5D3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5" y="183847"/>
            <a:ext cx="2643708" cy="22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3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THANH </a:t>
            </a:r>
            <a:r>
              <a:rPr lang="vi-VN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SỞ</a:t>
            </a:r>
            <a:r>
              <a:rPr kumimoji="0" lang="vi-VN" altLang="zh-CN" sz="18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 ĐỖ ĐỘNG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746317" y="3369029"/>
            <a:ext cx="7172477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lang="vi-VN" sz="3200" b="1" cap="all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NGUYỄN TUẤN ANH</a:t>
            </a:r>
            <a:r>
              <a:rPr lang="en-US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9A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1.5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vi-VN" sz="28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TOÁN: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8.5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8,5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9853D4-5849-F3D5-2501-3BFF762B2801}"/>
              </a:ext>
            </a:extLst>
          </p:cNvPr>
          <p:cNvGrpSpPr/>
          <p:nvPr/>
        </p:nvGrpSpPr>
        <p:grpSpPr>
          <a:xfrm>
            <a:off x="0" y="3015283"/>
            <a:ext cx="4104595" cy="4824485"/>
            <a:chOff x="292035" y="1582826"/>
            <a:chExt cx="2209803" cy="2583821"/>
          </a:xfrm>
        </p:grpSpPr>
        <p:pic>
          <p:nvPicPr>
            <p:cNvPr id="17" name="Picture 16" descr="Background pattern&#10;&#10;Description automatically generated">
              <a:extLst>
                <a:ext uri="{FF2B5EF4-FFF2-40B4-BE49-F238E27FC236}">
                  <a16:creationId xmlns:a16="http://schemas.microsoft.com/office/drawing/2014/main" id="{AFD7C0A6-2680-54EB-5D0B-8217C2C4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18" name="Picture 17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B3062C4F-1C02-FF90-F722-9EBC63A51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5" y="183847"/>
            <a:ext cx="2552768" cy="25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4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87942" y="-2853338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THANH</a:t>
            </a:r>
            <a:r>
              <a:rPr kumimoji="0" lang="vi-VN" altLang="zh-CN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 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SỞ </a:t>
            </a:r>
            <a:r>
              <a:rPr lang="vi-VN" altLang="zh-CN" b="1" noProof="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359879" y="3369029"/>
            <a:ext cx="7640553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NGUYỄN THỊ PHƯƠNG THẢO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</a:t>
            </a:r>
            <a:r>
              <a:rPr kumimoji="0" lang="vi-VN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B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1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8,5 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TOÁN: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9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lang="vi-VN" sz="28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6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D0F5EA-D94E-81A7-F406-2E3A7DB0F73F}"/>
              </a:ext>
            </a:extLst>
          </p:cNvPr>
          <p:cNvGrpSpPr/>
          <p:nvPr/>
        </p:nvGrpSpPr>
        <p:grpSpPr>
          <a:xfrm>
            <a:off x="39407" y="2717372"/>
            <a:ext cx="4104595" cy="4824485"/>
            <a:chOff x="292035" y="1582826"/>
            <a:chExt cx="2209803" cy="2583821"/>
          </a:xfrm>
        </p:grpSpPr>
        <p:pic>
          <p:nvPicPr>
            <p:cNvPr id="23" name="Picture 22" descr="Background pattern&#10;&#10;Description automatically generated">
              <a:extLst>
                <a:ext uri="{FF2B5EF4-FFF2-40B4-BE49-F238E27FC236}">
                  <a16:creationId xmlns:a16="http://schemas.microsoft.com/office/drawing/2014/main" id="{EF3CA0E2-0AB3-D1EF-A8E9-950467D2D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24" name="Picture 23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FB2C9352-0693-0A8B-463C-C7C432C61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7" y="183847"/>
            <a:ext cx="2876568" cy="25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05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THANH </a:t>
            </a:r>
            <a:r>
              <a:rPr lang="vi-VN" altLang="zh-CN" sz="240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lter Gothic" panose="02040603050506020204" pitchFamily="18" charset="0"/>
                <a:ea typeface="黑体" panose="02010609060101010101" pitchFamily="2" charset="-122"/>
              </a:rPr>
              <a:t>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SỞ </a:t>
            </a:r>
            <a:r>
              <a:rPr lang="vi-VN" altLang="zh-CN" b="1" noProof="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242975" y="3369029"/>
            <a:ext cx="7796626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NGUYỄN XUÂN MAI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</a:t>
            </a:r>
            <a:r>
              <a:rPr kumimoji="0" lang="vi-VN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B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0.5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7,5 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TOÁN:  </a:t>
            </a:r>
            <a:r>
              <a:rPr lang="vi-VN" sz="2800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SVN-Anastasia" panose="020B0606040200020203" pitchFamily="34" charset="0"/>
              </a:rPr>
              <a:t>9.75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CE6431-8254-33E5-0D69-830EBA18BAB6}"/>
              </a:ext>
            </a:extLst>
          </p:cNvPr>
          <p:cNvGrpSpPr/>
          <p:nvPr/>
        </p:nvGrpSpPr>
        <p:grpSpPr>
          <a:xfrm>
            <a:off x="92407" y="2958913"/>
            <a:ext cx="4104595" cy="4824485"/>
            <a:chOff x="292035" y="1582826"/>
            <a:chExt cx="2209803" cy="2583821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FC4B9EC8-C55D-2318-DB76-E3631105E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21" name="Picture 20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47220E19-E94B-A05D-7FFD-1B438C755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3" y="165435"/>
            <a:ext cx="2584706" cy="26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9D1DDB-5E8A-8596-1BCB-EBE8A3A071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C5C0F-61A2-05F0-BF42-478A683D875D}"/>
              </a:ext>
            </a:extLst>
          </p:cNvPr>
          <p:cNvGrpSpPr/>
          <p:nvPr/>
        </p:nvGrpSpPr>
        <p:grpSpPr>
          <a:xfrm>
            <a:off x="652444" y="-2590800"/>
            <a:ext cx="15451156" cy="12707221"/>
            <a:chOff x="3903644" y="-481751"/>
            <a:chExt cx="10297188" cy="8446394"/>
          </a:xfrm>
        </p:grpSpPr>
        <p:pic>
          <p:nvPicPr>
            <p:cNvPr id="4" name="Picture 3" descr="A picture containing black&#10;&#10;Description automatically generated">
              <a:extLst>
                <a:ext uri="{FF2B5EF4-FFF2-40B4-BE49-F238E27FC236}">
                  <a16:creationId xmlns:a16="http://schemas.microsoft.com/office/drawing/2014/main" id="{1AFB8DAA-8505-1384-2598-67E19BB0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15381"/>
              <a:ext cx="5912476" cy="5912476"/>
            </a:xfrm>
            <a:prstGeom prst="rect">
              <a:avLst/>
            </a:prstGeom>
          </p:spPr>
        </p:pic>
        <p:pic>
          <p:nvPicPr>
            <p:cNvPr id="15" name="Content Placeholder 4" descr="Logo&#10;&#10;Description automatically generated">
              <a:extLst>
                <a:ext uri="{FF2B5EF4-FFF2-40B4-BE49-F238E27FC236}">
                  <a16:creationId xmlns:a16="http://schemas.microsoft.com/office/drawing/2014/main" id="{2ED5424F-5039-4056-0379-2F8238A98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644" y="-481751"/>
              <a:ext cx="10297188" cy="8446394"/>
            </a:xfrm>
            <a:prstGeom prst="rect">
              <a:avLst/>
            </a:prstGeom>
          </p:spPr>
        </p:pic>
      </p:grpSp>
      <p:sp>
        <p:nvSpPr>
          <p:cNvPr id="46" name="文本框 2055">
            <a:extLst>
              <a:ext uri="{FF2B5EF4-FFF2-40B4-BE49-F238E27FC236}">
                <a16:creationId xmlns:a16="http://schemas.microsoft.com/office/drawing/2014/main" id="{22FF70D1-67E2-FDE4-606C-9DDB71CF80BB}"/>
              </a:ext>
            </a:extLst>
          </p:cNvPr>
          <p:cNvSpPr txBox="1"/>
          <p:nvPr/>
        </p:nvSpPr>
        <p:spPr>
          <a:xfrm>
            <a:off x="5314172" y="597288"/>
            <a:ext cx="6036760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ỦY BAN NHÂN DÂN HUYỆN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THANH</a:t>
            </a:r>
            <a:r>
              <a:rPr kumimoji="0" lang="vi-VN" altLang="zh-CN" sz="24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lter Gothic" panose="02040603050506020204" pitchFamily="18" charset="0"/>
                <a:ea typeface="黑体" panose="02010609060101010101" pitchFamily="2" charset="-122"/>
                <a:cs typeface="+mn-cs"/>
              </a:rPr>
              <a:t> OAI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lter Gothic" panose="02040603050506020204" pitchFamily="18" charset="0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UTM Avo" pitchFamily="18" charset="0"/>
                <a:ea typeface="黑体" panose="02010609060101010101" pitchFamily="2" charset="-122"/>
                <a:cs typeface="+mn-cs"/>
              </a:rPr>
              <a:t>TRƯỜNG TRUNG HỌC CƠ SỞ </a:t>
            </a:r>
            <a:r>
              <a:rPr lang="vi-VN" altLang="zh-CN" b="1" noProof="0" dirty="0" smtClean="0">
                <a:solidFill>
                  <a:srgbClr val="4472C4">
                    <a:lumMod val="50000"/>
                  </a:srgbClr>
                </a:solidFill>
                <a:effectLst>
                  <a:glow rad="127000">
                    <a:prstClr val="white"/>
                  </a:glow>
                </a:effectLst>
                <a:latin typeface="UTM Avo" pitchFamily="18" charset="0"/>
                <a:ea typeface="黑体" panose="02010609060101010101" pitchFamily="2" charset="-122"/>
              </a:rPr>
              <a:t>ĐỖ ĐỘNG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UTM Avo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97C9BB-8DCD-DD0E-C502-4D07C545245C}"/>
              </a:ext>
            </a:extLst>
          </p:cNvPr>
          <p:cNvSpPr/>
          <p:nvPr/>
        </p:nvSpPr>
        <p:spPr>
          <a:xfrm>
            <a:off x="4129238" y="3436219"/>
            <a:ext cx="791036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 </a:t>
            </a:r>
            <a:r>
              <a:rPr lang="vi-VN" sz="32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UTM Swiss 721 Black Condensed" panose="02000500000000000000" pitchFamily="2" charset="-93"/>
              </a:rPr>
              <a:t>NGUYỄN THU GIANG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VN-Aaron Script" panose="02000505070000020002" pitchFamily="50" charset="-18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9</a:t>
            </a:r>
            <a:r>
              <a:rPr kumimoji="0" lang="vi-VN" sz="32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Swiss 721 Black Condensed" panose="02000500000000000000" pitchFamily="2" charset="-93"/>
                <a:ea typeface="+mn-ea"/>
                <a:cs typeface="+mn-cs"/>
              </a:rPr>
              <a:t>B</a:t>
            </a: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Swiss 721 Black Condensed" panose="02000500000000000000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ổng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điểm:4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0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,5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NGỮ VĂN: 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7.5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TOÁN:  </a:t>
            </a:r>
            <a:r>
              <a:rPr lang="vi-VN" sz="2800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UTM Avo" panose="02040603050506020204" pitchFamily="18" charset="0"/>
              </a:rPr>
              <a:t>8.5</a:t>
            </a:r>
            <a:r>
              <a:rPr kumimoji="0" lang="en-US" sz="28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1200" cap="all" spc="0" normalizeH="0" baseline="0" noProof="0" dirty="0" smtClean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prstClr val="white">
                      <a:alpha val="60000"/>
                    </a:prst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TIẾNG ANH: </a:t>
            </a: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A5A5A5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8,5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A5A5A5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prstClr val="white">
                    <a:alpha val="60000"/>
                  </a:prst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文本框 2055">
            <a:extLst>
              <a:ext uri="{FF2B5EF4-FFF2-40B4-BE49-F238E27FC236}">
                <a16:creationId xmlns:a16="http://schemas.microsoft.com/office/drawing/2014/main" id="{D2A59239-918B-16BA-0E56-0B4E60DF0F81}"/>
              </a:ext>
            </a:extLst>
          </p:cNvPr>
          <p:cNvSpPr txBox="1"/>
          <p:nvPr/>
        </p:nvSpPr>
        <p:spPr>
          <a:xfrm>
            <a:off x="3636965" y="1698465"/>
            <a:ext cx="939117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VINH DANH HỌC SINH ĐẠT THÀNH TÍCH CAO</a:t>
            </a: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TRONG KỲ THI VÀO LỚP 10 THPT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UTM Swiss 721 Black Condensed" panose="02000500000000000000" pitchFamily="2" charset="-93"/>
              <a:ea typeface="黑体" panose="02010609060101010101" pitchFamily="2" charset="-122"/>
              <a:cs typeface="+mn-cs"/>
            </a:endParaRPr>
          </a:p>
          <a:p>
            <a:pPr marL="0" marR="0" lvl="0" indent="0" algn="ctr" defTabSz="1085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UTM Swiss 721 Black Condensed" panose="02000500000000000000" pitchFamily="2" charset="-93"/>
                <a:ea typeface="黑体" panose="02010609060101010101" pitchFamily="2" charset="-122"/>
                <a:cs typeface="+mn-cs"/>
              </a:rPr>
              <a:t>NĂM HỌC 2022 - 2023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EFD952-B3C9-85CE-981D-FF84AFAE69FC}"/>
              </a:ext>
            </a:extLst>
          </p:cNvPr>
          <p:cNvGrpSpPr/>
          <p:nvPr/>
        </p:nvGrpSpPr>
        <p:grpSpPr>
          <a:xfrm>
            <a:off x="-68915" y="2756783"/>
            <a:ext cx="4104595" cy="4824485"/>
            <a:chOff x="292035" y="1582826"/>
            <a:chExt cx="2209803" cy="2583821"/>
          </a:xfrm>
        </p:grpSpPr>
        <p:pic>
          <p:nvPicPr>
            <p:cNvPr id="20" name="Picture 19" descr="Background pattern&#10;&#10;Description automatically generated">
              <a:extLst>
                <a:ext uri="{FF2B5EF4-FFF2-40B4-BE49-F238E27FC236}">
                  <a16:creationId xmlns:a16="http://schemas.microsoft.com/office/drawing/2014/main" id="{8974FA31-8E8F-E0D3-2DD4-C36E2D0C1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6" y="1582826"/>
              <a:ext cx="1731130" cy="1624625"/>
            </a:xfrm>
            <a:prstGeom prst="rect">
              <a:avLst/>
            </a:prstGeom>
          </p:spPr>
        </p:pic>
        <p:pic>
          <p:nvPicPr>
            <p:cNvPr id="21" name="Picture 20" descr="A group of yellow flowers&#10;&#10;Description automatically generated with medium confidence">
              <a:extLst>
                <a:ext uri="{FF2B5EF4-FFF2-40B4-BE49-F238E27FC236}">
                  <a16:creationId xmlns:a16="http://schemas.microsoft.com/office/drawing/2014/main" id="{2AF67914-416A-F192-792C-0078412D5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5" y="1956844"/>
              <a:ext cx="2209803" cy="220980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" y="183847"/>
            <a:ext cx="2951109" cy="25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492</Words>
  <Application>Microsoft Office PowerPoint</Application>
  <PresentationFormat>Widescreen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#9Slide02 Noi dung dai</vt:lpstr>
      <vt:lpstr>#9Slide02 Tieu de dai</vt:lpstr>
      <vt:lpstr>#9Slide05 Brannboll Ny</vt:lpstr>
      <vt:lpstr>Arial</vt:lpstr>
      <vt:lpstr>Calibri</vt:lpstr>
      <vt:lpstr>黑体</vt:lpstr>
      <vt:lpstr>SVN-Aaron Script</vt:lpstr>
      <vt:lpstr>SVN-Anastasia</vt:lpstr>
      <vt:lpstr>UTM Alter Gothic</vt:lpstr>
      <vt:lpstr>UTM Avo</vt:lpstr>
      <vt:lpstr>UTM Swiss 721 Black Condensed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高志远</dc:creator>
  <cp:lastModifiedBy>Admin</cp:lastModifiedBy>
  <cp:revision>325</cp:revision>
  <dcterms:created xsi:type="dcterms:W3CDTF">2018-07-05T07:53:11Z</dcterms:created>
  <dcterms:modified xsi:type="dcterms:W3CDTF">2023-07-14T02:54:39Z</dcterms:modified>
</cp:coreProperties>
</file>